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8B6"/>
    <a:srgbClr val="74000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9" autoAdjust="0"/>
    <p:restoredTop sz="94651" autoAdjust="0"/>
  </p:normalViewPr>
  <p:slideViewPr>
    <p:cSldViewPr snapToGrid="0">
      <p:cViewPr varScale="1">
        <p:scale>
          <a:sx n="82" d="100"/>
          <a:sy n="82" d="100"/>
        </p:scale>
        <p:origin x="12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538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curve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27478" y="1122309"/>
            <a:ext cx="577498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Emma is a science teacher.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has noticed her coffee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cools down faster when she is on outside break duty.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She</a:t>
            </a:r>
            <a:r>
              <a:rPr lang="en-US" dirty="0" smtClean="0"/>
              <a:t> wonders what is happening.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172739" y="751778"/>
            <a:ext cx="1995087" cy="5173290"/>
            <a:chOff x="6172739" y="751778"/>
            <a:chExt cx="1995087" cy="5173290"/>
          </a:xfrm>
        </p:grpSpPr>
        <p:grpSp>
          <p:nvGrpSpPr>
            <p:cNvPr id="21" name="Group 20"/>
            <p:cNvGrpSpPr/>
            <p:nvPr/>
          </p:nvGrpSpPr>
          <p:grpSpPr>
            <a:xfrm>
              <a:off x="6172739" y="751778"/>
              <a:ext cx="1995087" cy="5173290"/>
              <a:chOff x="6492184" y="967878"/>
              <a:chExt cx="1995087" cy="5173290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6492184" y="967878"/>
                <a:ext cx="1995087" cy="5173290"/>
                <a:chOff x="6260585" y="585415"/>
                <a:chExt cx="1995087" cy="5173290"/>
              </a:xfrm>
            </p:grpSpPr>
            <p:sp>
              <p:nvSpPr>
                <p:cNvPr id="27" name="Block Arc 26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rgbClr val="74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6260585" y="585415"/>
                  <a:ext cx="1535503" cy="5173290"/>
                  <a:chOff x="6160573" y="551625"/>
                  <a:chExt cx="1535503" cy="5173290"/>
                </a:xfrm>
              </p:grpSpPr>
              <p:sp>
                <p:nvSpPr>
                  <p:cNvPr id="29" name="Can 28"/>
                  <p:cNvSpPr/>
                  <p:nvPr/>
                </p:nvSpPr>
                <p:spPr>
                  <a:xfrm>
                    <a:off x="6160573" y="3785755"/>
                    <a:ext cx="1535503" cy="1939160"/>
                  </a:xfrm>
                  <a:prstGeom prst="can">
                    <a:avLst>
                      <a:gd name="adj" fmla="val 23351"/>
                    </a:avLst>
                  </a:prstGeom>
                  <a:solidFill>
                    <a:srgbClr val="740000"/>
                  </a:solidFill>
                  <a:ln w="50800">
                    <a:solidFill>
                      <a:srgbClr val="74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Chord 29"/>
                  <p:cNvSpPr/>
                  <p:nvPr/>
                </p:nvSpPr>
                <p:spPr>
                  <a:xfrm rot="10800000">
                    <a:off x="6220018" y="3854653"/>
                    <a:ext cx="1416049" cy="25813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" name="Chord 30"/>
                  <p:cNvSpPr/>
                  <p:nvPr/>
                </p:nvSpPr>
                <p:spPr>
                  <a:xfrm>
                    <a:off x="6220582" y="3878010"/>
                    <a:ext cx="1415485" cy="32356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" name="Oval 31"/>
                  <p:cNvSpPr/>
                  <p:nvPr/>
                </p:nvSpPr>
                <p:spPr>
                  <a:xfrm>
                    <a:off x="6821658" y="4011709"/>
                    <a:ext cx="180000" cy="36000"/>
                  </a:xfrm>
                  <a:prstGeom prst="ellipse">
                    <a:avLst/>
                  </a:prstGeom>
                  <a:solidFill>
                    <a:srgbClr val="B45210"/>
                  </a:solidFill>
                  <a:ln w="63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33" name="Picture 32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76967" t="-2168" r="1886" b="30209"/>
                  <a:stretch/>
                </p:blipFill>
                <p:spPr>
                  <a:xfrm>
                    <a:off x="6743443" y="551625"/>
                    <a:ext cx="336430" cy="3475535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5" name="Rectangle 24"/>
              <p:cNvSpPr/>
              <p:nvPr/>
            </p:nvSpPr>
            <p:spPr>
              <a:xfrm>
                <a:off x="7231136" y="4364815"/>
                <a:ext cx="28800" cy="9525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338888" y="4548081"/>
              <a:ext cx="1202641" cy="1225614"/>
            </a:xfrm>
            <a:prstGeom prst="rect">
              <a:avLst/>
            </a:prstGeom>
            <a:noFill/>
          </p:spPr>
          <p:txBody>
            <a:bodyPr wrap="square" rtlCol="0">
              <a:prstTxWarp prst="textCanDown">
                <a:avLst>
                  <a:gd name="adj" fmla="val 11417"/>
                </a:avLst>
              </a:prstTxWarp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2400" b="1" dirty="0" smtClean="0">
                  <a:solidFill>
                    <a:srgbClr val="F3F8B6"/>
                  </a:solidFill>
                </a:rPr>
                <a:t>COFFEE</a:t>
              </a:r>
            </a:p>
            <a:p>
              <a:pPr algn="ctr"/>
              <a:r>
                <a:rPr lang="en-GB" sz="1200" b="1" dirty="0" smtClean="0">
                  <a:solidFill>
                    <a:srgbClr val="F3F8B6"/>
                  </a:solidFill>
                </a:rPr>
                <a:t>The </a:t>
              </a:r>
              <a:r>
                <a:rPr lang="en-GB" sz="1200" b="1" dirty="0">
                  <a:solidFill>
                    <a:srgbClr val="F3F8B6"/>
                  </a:solidFill>
                </a:rPr>
                <a:t>best coffee</a:t>
              </a:r>
            </a:p>
            <a:p>
              <a:pPr algn="ctr"/>
              <a:r>
                <a:rPr lang="en-GB" sz="1200" b="1" dirty="0">
                  <a:solidFill>
                    <a:srgbClr val="F3F8B6"/>
                  </a:solidFill>
                </a:rPr>
                <a:t>draws on the best </a:t>
              </a:r>
              <a:r>
                <a:rPr lang="en-GB" sz="1200" b="1" dirty="0" smtClean="0">
                  <a:solidFill>
                    <a:srgbClr val="F3F8B6"/>
                  </a:solidFill>
                </a:rPr>
                <a:t>beans</a:t>
              </a:r>
              <a:endParaRPr lang="en-GB" sz="1200" b="1" dirty="0">
                <a:solidFill>
                  <a:srgbClr val="F3F8B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curve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5655154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How quickly do you think the temperature of hot coffee will fall?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</a:rPr>
              <a:t>What temperature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</a:rPr>
              <a:t> do you think it will fall to?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4672093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this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172739" y="751778"/>
            <a:ext cx="1995087" cy="5173290"/>
            <a:chOff x="6492184" y="967878"/>
            <a:chExt cx="1995087" cy="5173290"/>
          </a:xfrm>
        </p:grpSpPr>
        <p:grpSp>
          <p:nvGrpSpPr>
            <p:cNvPr id="14" name="Group 13"/>
            <p:cNvGrpSpPr/>
            <p:nvPr/>
          </p:nvGrpSpPr>
          <p:grpSpPr>
            <a:xfrm>
              <a:off x="6492184" y="967878"/>
              <a:ext cx="1995087" cy="5173290"/>
              <a:chOff x="6260585" y="585415"/>
              <a:chExt cx="1995087" cy="517329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7250935" y="4262050"/>
                <a:ext cx="1106698" cy="902777"/>
              </a:xfrm>
              <a:prstGeom prst="blockArc">
                <a:avLst>
                  <a:gd name="adj1" fmla="val 10800000"/>
                  <a:gd name="adj2" fmla="val 21599987"/>
                  <a:gd name="adj3" fmla="val 18311"/>
                </a:avLst>
              </a:prstGeom>
              <a:solidFill>
                <a:srgbClr val="74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6260585" y="585415"/>
                <a:ext cx="1535503" cy="5173290"/>
                <a:chOff x="6160573" y="551625"/>
                <a:chExt cx="1535503" cy="5173290"/>
              </a:xfrm>
            </p:grpSpPr>
            <p:sp>
              <p:nvSpPr>
                <p:cNvPr id="18" name="Can 17"/>
                <p:cNvSpPr/>
                <p:nvPr/>
              </p:nvSpPr>
              <p:spPr>
                <a:xfrm>
                  <a:off x="6160573" y="3785755"/>
                  <a:ext cx="1535503" cy="1939160"/>
                </a:xfrm>
                <a:prstGeom prst="can">
                  <a:avLst>
                    <a:gd name="adj" fmla="val 23351"/>
                  </a:avLst>
                </a:prstGeom>
                <a:solidFill>
                  <a:srgbClr val="740000"/>
                </a:solidFill>
                <a:ln w="50800">
                  <a:solidFill>
                    <a:srgbClr val="74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Chord 18"/>
                <p:cNvSpPr/>
                <p:nvPr/>
              </p:nvSpPr>
              <p:spPr>
                <a:xfrm rot="10800000">
                  <a:off x="6220018" y="3854653"/>
                  <a:ext cx="1416049" cy="258131"/>
                </a:xfrm>
                <a:prstGeom prst="chord">
                  <a:avLst>
                    <a:gd name="adj1" fmla="val 10936357"/>
                    <a:gd name="adj2" fmla="val 21482834"/>
                  </a:avLst>
                </a:prstGeom>
                <a:solidFill>
                  <a:srgbClr val="91511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Chord 19"/>
                <p:cNvSpPr/>
                <p:nvPr/>
              </p:nvSpPr>
              <p:spPr>
                <a:xfrm>
                  <a:off x="6220582" y="3878010"/>
                  <a:ext cx="1415485" cy="323561"/>
                </a:xfrm>
                <a:prstGeom prst="chord">
                  <a:avLst>
                    <a:gd name="adj1" fmla="val 10936357"/>
                    <a:gd name="adj2" fmla="val 21482834"/>
                  </a:avLst>
                </a:prstGeom>
                <a:solidFill>
                  <a:srgbClr val="91511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821658" y="4011709"/>
                  <a:ext cx="180000" cy="36000"/>
                </a:xfrm>
                <a:prstGeom prst="ellipse">
                  <a:avLst/>
                </a:prstGeom>
                <a:solidFill>
                  <a:srgbClr val="B45210"/>
                </a:solidFill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6967" t="-2168" r="1886" b="30209"/>
                <a:stretch/>
              </p:blipFill>
              <p:spPr>
                <a:xfrm>
                  <a:off x="6743443" y="551625"/>
                  <a:ext cx="336430" cy="3475535"/>
                </a:xfrm>
                <a:prstGeom prst="rect">
                  <a:avLst/>
                </a:prstGeom>
              </p:spPr>
            </p:pic>
          </p:grpSp>
        </p:grpSp>
        <p:sp>
          <p:nvSpPr>
            <p:cNvPr id="15" name="Rectangle 14"/>
            <p:cNvSpPr/>
            <p:nvPr/>
          </p:nvSpPr>
          <p:spPr>
            <a:xfrm>
              <a:off x="7231136" y="4364815"/>
              <a:ext cx="28800" cy="95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338888" y="4548081"/>
            <a:ext cx="1202641" cy="1225614"/>
          </a:xfrm>
          <a:prstGeom prst="rect">
            <a:avLst/>
          </a:prstGeom>
          <a:noFill/>
        </p:spPr>
        <p:txBody>
          <a:bodyPr wrap="square" rtlCol="0">
            <a:prstTxWarp prst="textCanDown">
              <a:avLst>
                <a:gd name="adj" fmla="val 11417"/>
              </a:avLst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 smtClean="0">
                <a:solidFill>
                  <a:srgbClr val="F3F8B6"/>
                </a:solidFill>
              </a:rPr>
              <a:t>COFFEE</a:t>
            </a:r>
          </a:p>
          <a:p>
            <a:pPr algn="ctr"/>
            <a:r>
              <a:rPr lang="en-GB" sz="1200" b="1" dirty="0" smtClean="0">
                <a:solidFill>
                  <a:srgbClr val="F3F8B6"/>
                </a:solidFill>
              </a:rPr>
              <a:t>The </a:t>
            </a:r>
            <a:r>
              <a:rPr lang="en-GB" sz="1200" b="1" dirty="0">
                <a:solidFill>
                  <a:srgbClr val="F3F8B6"/>
                </a:solidFill>
              </a:rPr>
              <a:t>best coffee</a:t>
            </a:r>
          </a:p>
          <a:p>
            <a:pPr algn="ctr"/>
            <a:r>
              <a:rPr lang="en-GB" sz="1200" b="1" dirty="0">
                <a:solidFill>
                  <a:srgbClr val="F3F8B6"/>
                </a:solidFill>
              </a:rPr>
              <a:t>draws on the best </a:t>
            </a:r>
            <a:r>
              <a:rPr lang="en-GB" sz="1200" b="1" dirty="0" smtClean="0">
                <a:solidFill>
                  <a:srgbClr val="F3F8B6"/>
                </a:solidFill>
              </a:rPr>
              <a:t>beans</a:t>
            </a:r>
            <a:endParaRPr lang="en-GB" sz="1200" b="1" dirty="0">
              <a:solidFill>
                <a:srgbClr val="F3F8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curve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86369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noProof="0" dirty="0" smtClean="0"/>
              <a:t>Draw a graph to show</a:t>
            </a:r>
            <a:r>
              <a:rPr lang="en-US" noProof="0" dirty="0" smtClean="0"/>
              <a:t> what </a:t>
            </a:r>
            <a:r>
              <a:rPr lang="en-US" dirty="0" smtClean="0"/>
              <a:t>happens.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Describe what happens to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en-US" dirty="0" smtClean="0"/>
              <a:t>the temperature of water as it cools.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49537" y="995392"/>
            <a:ext cx="5641347" cy="84596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Fill a beaker with hot water from a kettle.</a:t>
            </a:r>
          </a:p>
          <a:p>
            <a:pPr lvl="0">
              <a:defRPr/>
            </a:pPr>
            <a:r>
              <a:rPr lang="en-US" dirty="0"/>
              <a:t>Measure its temperature every minute for ten minutes.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72739" y="887923"/>
            <a:ext cx="1995087" cy="5037145"/>
            <a:chOff x="6172739" y="887923"/>
            <a:chExt cx="1995087" cy="5037145"/>
          </a:xfrm>
        </p:grpSpPr>
        <p:grpSp>
          <p:nvGrpSpPr>
            <p:cNvPr id="9" name="Group 8"/>
            <p:cNvGrpSpPr/>
            <p:nvPr/>
          </p:nvGrpSpPr>
          <p:grpSpPr>
            <a:xfrm>
              <a:off x="6172739" y="3985908"/>
              <a:ext cx="1995087" cy="1939160"/>
              <a:chOff x="6492184" y="4202008"/>
              <a:chExt cx="1995087" cy="193916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492184" y="4202008"/>
                <a:ext cx="1995087" cy="1939160"/>
                <a:chOff x="6260585" y="3819545"/>
                <a:chExt cx="1995087" cy="1939160"/>
              </a:xfrm>
            </p:grpSpPr>
            <p:sp>
              <p:nvSpPr>
                <p:cNvPr id="19" name="Block Arc 18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rgbClr val="74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6260585" y="3819545"/>
                  <a:ext cx="1535503" cy="1939160"/>
                  <a:chOff x="6160573" y="3785755"/>
                  <a:chExt cx="1535503" cy="1939160"/>
                </a:xfrm>
              </p:grpSpPr>
              <p:sp>
                <p:nvSpPr>
                  <p:cNvPr id="21" name="Can 20"/>
                  <p:cNvSpPr/>
                  <p:nvPr/>
                </p:nvSpPr>
                <p:spPr>
                  <a:xfrm>
                    <a:off x="6160573" y="3785755"/>
                    <a:ext cx="1535503" cy="1939160"/>
                  </a:xfrm>
                  <a:prstGeom prst="can">
                    <a:avLst>
                      <a:gd name="adj" fmla="val 23351"/>
                    </a:avLst>
                  </a:prstGeom>
                  <a:solidFill>
                    <a:srgbClr val="740000"/>
                  </a:solidFill>
                  <a:ln w="50800">
                    <a:solidFill>
                      <a:srgbClr val="74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Chord 21"/>
                  <p:cNvSpPr/>
                  <p:nvPr/>
                </p:nvSpPr>
                <p:spPr>
                  <a:xfrm rot="10800000">
                    <a:off x="6220018" y="3854653"/>
                    <a:ext cx="1416049" cy="25813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Chord 22"/>
                  <p:cNvSpPr/>
                  <p:nvPr/>
                </p:nvSpPr>
                <p:spPr>
                  <a:xfrm>
                    <a:off x="6220582" y="3878010"/>
                    <a:ext cx="1415485" cy="32356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>
                    <a:off x="6821658" y="4011709"/>
                    <a:ext cx="180000" cy="36000"/>
                  </a:xfrm>
                  <a:prstGeom prst="ellipse">
                    <a:avLst/>
                  </a:prstGeom>
                  <a:solidFill>
                    <a:srgbClr val="B45210"/>
                  </a:solidFill>
                  <a:ln w="63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7" name="Rectangle 16"/>
              <p:cNvSpPr/>
              <p:nvPr/>
            </p:nvSpPr>
            <p:spPr>
              <a:xfrm>
                <a:off x="7231136" y="4364815"/>
                <a:ext cx="28800" cy="9525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/>
            <a:srcRect l="-2" r="78469" b="30806"/>
            <a:stretch/>
          </p:blipFill>
          <p:spPr>
            <a:xfrm>
              <a:off x="6740420" y="887923"/>
              <a:ext cx="342541" cy="3341939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6338888" y="4548081"/>
            <a:ext cx="1202641" cy="1225614"/>
          </a:xfrm>
          <a:prstGeom prst="rect">
            <a:avLst/>
          </a:prstGeom>
          <a:noFill/>
        </p:spPr>
        <p:txBody>
          <a:bodyPr wrap="square" rtlCol="0">
            <a:prstTxWarp prst="textCanDown">
              <a:avLst>
                <a:gd name="adj" fmla="val 11417"/>
              </a:avLst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b="1" dirty="0" smtClean="0">
                <a:solidFill>
                  <a:srgbClr val="F3F8B6"/>
                </a:solidFill>
              </a:rPr>
              <a:t>COFFEE</a:t>
            </a:r>
          </a:p>
          <a:p>
            <a:pPr algn="ctr"/>
            <a:r>
              <a:rPr lang="en-GB" sz="1200" b="1" dirty="0" smtClean="0">
                <a:solidFill>
                  <a:srgbClr val="F3F8B6"/>
                </a:solidFill>
              </a:rPr>
              <a:t>The </a:t>
            </a:r>
            <a:r>
              <a:rPr lang="en-GB" sz="1200" b="1" dirty="0">
                <a:solidFill>
                  <a:srgbClr val="F3F8B6"/>
                </a:solidFill>
              </a:rPr>
              <a:t>best coffee</a:t>
            </a:r>
          </a:p>
          <a:p>
            <a:pPr algn="ctr"/>
            <a:r>
              <a:rPr lang="en-GB" sz="1200" b="1" dirty="0">
                <a:solidFill>
                  <a:srgbClr val="F3F8B6"/>
                </a:solidFill>
              </a:rPr>
              <a:t>draws on the best </a:t>
            </a:r>
            <a:r>
              <a:rPr lang="en-GB" sz="1200" b="1" dirty="0" smtClean="0">
                <a:solidFill>
                  <a:srgbClr val="F3F8B6"/>
                </a:solidFill>
              </a:rPr>
              <a:t>beans</a:t>
            </a:r>
            <a:endParaRPr lang="en-GB" sz="1200" b="1" dirty="0">
              <a:solidFill>
                <a:srgbClr val="F3F8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154</TotalTime>
  <Words>153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2018-11-20T10:04:09Z</dcterms:created>
  <dcterms:modified xsi:type="dcterms:W3CDTF">2018-12-11T10:26:41Z</dcterms:modified>
</cp:coreProperties>
</file>